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3"/>
  </p:notesMasterIdLst>
  <p:sldIdLst>
    <p:sldId id="256" r:id="rId2"/>
    <p:sldId id="257" r:id="rId3"/>
    <p:sldId id="258" r:id="rId4"/>
    <p:sldId id="285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56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E0445-D95E-4B00-A4E2-87629E515782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1F39E-CCA8-48A7-A9A3-B896757EA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37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0FC93D0B-437E-4614-A024-3784356C3399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05681" y="548680"/>
            <a:ext cx="57326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آنالیز داده 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ورودی به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میکسر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b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و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تولیدی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502535-3FDA-419B-A2C5-1C29F14E909B}"/>
              </a:ext>
            </a:extLst>
          </p:cNvPr>
          <p:cNvSpPr txBox="1"/>
          <p:nvPr/>
        </p:nvSpPr>
        <p:spPr>
          <a:xfrm>
            <a:off x="3124332" y="5127575"/>
            <a:ext cx="289534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n w="19050">
                  <a:noFill/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تهیه و تنظیم: سید حیدر علوی</a:t>
            </a:r>
            <a:endParaRPr lang="en-US" sz="2400" b="1" dirty="0">
              <a:ln w="19050">
                <a:noFill/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7FD103-5E93-48DA-9506-262B6E7F6DC7}"/>
              </a:ext>
            </a:extLst>
          </p:cNvPr>
          <p:cNvSpPr txBox="1"/>
          <p:nvPr/>
        </p:nvSpPr>
        <p:spPr>
          <a:xfrm>
            <a:off x="1652788" y="2062589"/>
            <a:ext cx="583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با استفاده از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الگوریتم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های یادگیری ماشینی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6728" y="44624"/>
            <a:ext cx="7026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Mgo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10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678321"/>
            <a:ext cx="741682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45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6169" y="44624"/>
            <a:ext cx="7367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Al2o3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11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376" y="678321"/>
            <a:ext cx="732564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11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9475" y="44624"/>
            <a:ext cx="6401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12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678321"/>
            <a:ext cx="741682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5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4867" y="44624"/>
            <a:ext cx="7050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Mno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13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678321"/>
            <a:ext cx="750944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04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01109" y="44624"/>
            <a:ext cx="5937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CCS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14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4" y="678321"/>
            <a:ext cx="743743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07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70487" y="44624"/>
            <a:ext cx="5799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TFe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15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678321"/>
            <a:ext cx="7632848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84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9341" y="44624"/>
            <a:ext cx="5741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Feo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16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678321"/>
            <a:ext cx="784887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57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64479" y="44624"/>
            <a:ext cx="6611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&gt;16mm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17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056" y="678321"/>
            <a:ext cx="755296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85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30016" y="44624"/>
            <a:ext cx="6680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9-16mm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18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597" y="678321"/>
            <a:ext cx="7867843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14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7501" y="44624"/>
            <a:ext cx="6805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6.3-9mm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19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648" y="678321"/>
            <a:ext cx="782679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99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89744" y="118437"/>
            <a:ext cx="2574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جمع آوری داده ها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7FD103-5E93-48DA-9506-262B6E7F6DC7}"/>
              </a:ext>
            </a:extLst>
          </p:cNvPr>
          <p:cNvSpPr txBox="1"/>
          <p:nvPr/>
        </p:nvSpPr>
        <p:spPr>
          <a:xfrm>
            <a:off x="179512" y="764768"/>
            <a:ext cx="8784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پارامترهای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ورودی به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میکسرها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و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خروجی توسط واحد تولید از تاریخ 1400/04/07 لغایت 1400/09/30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بصورت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متوسط روزانه استخراج شده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اند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.</a:t>
            </a:r>
            <a:endParaRPr lang="en-US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A712D79-3F41-47E8-9811-BCE67EFEF7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793407"/>
              </p:ext>
            </p:extLst>
          </p:nvPr>
        </p:nvGraphicFramePr>
        <p:xfrm>
          <a:off x="323528" y="2708922"/>
          <a:ext cx="8352928" cy="3096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Worksheet" r:id="rId5" imgW="12210921" imgH="1733435" progId="Excel.Sheet.12">
                  <p:embed/>
                </p:oleObj>
              </mc:Choice>
              <mc:Fallback>
                <p:oleObj name="Worksheet" r:id="rId5" imgW="12210921" imgH="173343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528" y="2708922"/>
                        <a:ext cx="8352928" cy="3096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709AF-DA46-45BD-A6F9-AF8FACC2E860}"/>
              </a:ext>
            </a:extLst>
          </p:cNvPr>
          <p:cNvSpPr txBox="1"/>
          <p:nvPr/>
        </p:nvSpPr>
        <p:spPr>
          <a:xfrm>
            <a:off x="179512" y="1516722"/>
            <a:ext cx="8784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در این مطالعه 10 پارامتر برای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ورودی به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میکسرها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و 17 پارامتر برای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تولیدی مورد بررسی قرار گرفته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اند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.</a:t>
            </a:r>
            <a:endParaRPr lang="en-US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4087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37232" y="44624"/>
            <a:ext cx="6665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&lt;6.3mm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20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376" y="678321"/>
            <a:ext cx="723302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72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9915" y="44624"/>
            <a:ext cx="650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Tumble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21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743" y="678321"/>
            <a:ext cx="7565275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54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7884" y="44624"/>
            <a:ext cx="6824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Abrasion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22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376" y="678321"/>
            <a:ext cx="732564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36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7884" y="44624"/>
            <a:ext cx="6824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Porosity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23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994" y="678321"/>
            <a:ext cx="723302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1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65235" y="44624"/>
            <a:ext cx="5809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Sio2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24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608" y="678321"/>
            <a:ext cx="7221410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55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6920" y="44624"/>
            <a:ext cx="6146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Al2o3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25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4" y="678321"/>
            <a:ext cx="7560840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27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80225" y="44624"/>
            <a:ext cx="5179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26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4" y="678321"/>
            <a:ext cx="743743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96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5617" y="44624"/>
            <a:ext cx="5828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Mno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27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376" y="678321"/>
            <a:ext cx="7449048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4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38785" y="44624"/>
            <a:ext cx="5862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Tio2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28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376" y="678321"/>
            <a:ext cx="732564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48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4089" y="44624"/>
            <a:ext cx="5751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Cao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29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4" y="678321"/>
            <a:ext cx="743743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0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35696" y="118437"/>
            <a:ext cx="7140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بررسی ارتباط احتمالی بین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ورودی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F16E0-016F-4DF2-93DF-52A36612A8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95" y="765621"/>
            <a:ext cx="5533805" cy="539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93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67480" y="44624"/>
            <a:ext cx="5805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Mgo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30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678321"/>
            <a:ext cx="7581450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02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12764" y="44624"/>
            <a:ext cx="3514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تاثیر گذاری </a:t>
            </a:r>
            <a:r>
              <a:rPr lang="fa-IR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و </a:t>
            </a:r>
            <a:r>
              <a:rPr lang="fa-IR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r>
              <a:rPr lang="fa-IR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b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Correlation Coefficient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31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750854"/>
            <a:ext cx="7992887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63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82739" y="118437"/>
            <a:ext cx="6309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کلسیفیکیشن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داده ها با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الگوریتم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KMeans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4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7B1283-52A3-446C-AE81-DD6E5F389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7" y="2197968"/>
            <a:ext cx="4072919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7C0549-2C97-40E7-8B0E-0A574A1D4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171" y="2197968"/>
            <a:ext cx="407291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19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42220" y="44624"/>
            <a:ext cx="6455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بلین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5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022" y="678321"/>
            <a:ext cx="7254370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68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0121" y="44624"/>
            <a:ext cx="6819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Tfe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6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08" y="678321"/>
            <a:ext cx="7128791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5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3861" y="44624"/>
            <a:ext cx="6892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Feo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7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678321"/>
            <a:ext cx="7344816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89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4483" y="44624"/>
            <a:ext cx="7031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Sio2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8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678321"/>
            <a:ext cx="741682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07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83338" y="44624"/>
            <a:ext cx="697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Cao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9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678321"/>
            <a:ext cx="748883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172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2529</TotalTime>
  <Words>634</Words>
  <Application>Microsoft Office PowerPoint</Application>
  <PresentationFormat>On-screen Show (4:3)</PresentationFormat>
  <Paragraphs>128</Paragraphs>
  <Slides>31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Gill Sans MT</vt:lpstr>
      <vt:lpstr>Verdana</vt:lpstr>
      <vt:lpstr>Wingdings 2</vt:lpstr>
      <vt:lpstr>Solstice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Atieco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H.Alavi</dc:creator>
  <cp:lastModifiedBy>سید حیدر علوی</cp:lastModifiedBy>
  <cp:revision>318</cp:revision>
  <dcterms:created xsi:type="dcterms:W3CDTF">2016-04-19T09:45:19Z</dcterms:created>
  <dcterms:modified xsi:type="dcterms:W3CDTF">2021-12-28T05:48:29Z</dcterms:modified>
</cp:coreProperties>
</file>